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  <p:sldMasterId id="2147483686" r:id="rId2"/>
  </p:sldMasterIdLst>
  <p:notesMasterIdLst>
    <p:notesMasterId r:id="rId8"/>
  </p:notesMasterIdLst>
  <p:sldIdLst>
    <p:sldId id="311" r:id="rId3"/>
    <p:sldId id="316" r:id="rId4"/>
    <p:sldId id="313" r:id="rId5"/>
    <p:sldId id="314" r:id="rId6"/>
    <p:sldId id="317" r:id="rId7"/>
  </p:sldIdLst>
  <p:sldSz cx="10080625" cy="6300788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26E55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21" d="100"/>
          <a:sy n="121" d="100"/>
        </p:scale>
        <p:origin x="858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="" xmlns:a16="http://schemas.microsoft.com/office/drawing/2014/main" id="{DCB3C949-BA52-4D83-A1D7-5723B0817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1" name="Rectangle 2">
            <a:extLst>
              <a:ext uri="{FF2B5EF4-FFF2-40B4-BE49-F238E27FC236}">
                <a16:creationId xmlns="" xmlns:a16="http://schemas.microsoft.com/office/drawing/2014/main" id="{DFF6E5B6-AE2F-4858-8840-AD5BB7C2F1E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0558E948-15B1-4E40-BCD1-836622D9C21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noProof="0"/>
          </a:p>
        </p:txBody>
      </p:sp>
      <p:sp>
        <p:nvSpPr>
          <p:cNvPr id="2053" name="Text Box 4">
            <a:extLst>
              <a:ext uri="{FF2B5EF4-FFF2-40B4-BE49-F238E27FC236}">
                <a16:creationId xmlns="" xmlns:a16="http://schemas.microsoft.com/office/drawing/2014/main" id="{C51503BB-0EFE-4B83-A29A-EBA35B058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4" name="Text Box 5">
            <a:extLst>
              <a:ext uri="{FF2B5EF4-FFF2-40B4-BE49-F238E27FC236}">
                <a16:creationId xmlns="" xmlns:a16="http://schemas.microsoft.com/office/drawing/2014/main" id="{302B57B4-0608-421F-85BC-5637AFA4F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5" name="Text Box 6">
            <a:extLst>
              <a:ext uri="{FF2B5EF4-FFF2-40B4-BE49-F238E27FC236}">
                <a16:creationId xmlns="" xmlns:a16="http://schemas.microsoft.com/office/drawing/2014/main" id="{C00D2CC2-43AD-4978-841D-37FFFA9F9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7">
            <a:extLst>
              <a:ext uri="{FF2B5EF4-FFF2-40B4-BE49-F238E27FC236}">
                <a16:creationId xmlns="" xmlns:a16="http://schemas.microsoft.com/office/drawing/2014/main" id="{05D48815-BD86-4742-B0A5-F28BC6813E4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DF9258E8-CF5D-4EAF-8EAE-EAA3A69EA6D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7169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2283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682375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95044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06536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9323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1957328"/>
            <a:ext cx="8568531" cy="1350586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3570447"/>
            <a:ext cx="7056438" cy="1610201"/>
          </a:xfrm>
        </p:spPr>
        <p:txBody>
          <a:bodyPr/>
          <a:lstStyle>
            <a:lvl1pPr marL="0" indent="0" algn="ctr">
              <a:buNone/>
              <a:defRPr/>
            </a:lvl1pPr>
            <a:lvl2pPr marL="420075" indent="0" algn="ctr">
              <a:buNone/>
              <a:defRPr/>
            </a:lvl2pPr>
            <a:lvl3pPr marL="840151" indent="0" algn="ctr">
              <a:buNone/>
              <a:defRPr/>
            </a:lvl3pPr>
            <a:lvl4pPr marL="1260226" indent="0" algn="ctr">
              <a:buNone/>
              <a:defRPr/>
            </a:lvl4pPr>
            <a:lvl5pPr marL="1680301" indent="0" algn="ctr">
              <a:buNone/>
              <a:defRPr/>
            </a:lvl5pPr>
            <a:lvl6pPr marL="2100377" indent="0" algn="ctr">
              <a:buNone/>
              <a:defRPr/>
            </a:lvl6pPr>
            <a:lvl7pPr marL="2520452" indent="0" algn="ctr">
              <a:buNone/>
              <a:defRPr/>
            </a:lvl7pPr>
            <a:lvl8pPr marL="2940528" indent="0" algn="ctr">
              <a:buNone/>
              <a:defRPr/>
            </a:lvl8pPr>
            <a:lvl9pPr marL="3360603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AC5CC5-D4D1-4420-93A9-2E522DF9096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592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705339-3E90-49A9-80D0-948267E7FA2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754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2445" y="560070"/>
            <a:ext cx="2142133" cy="504063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56047" y="560070"/>
            <a:ext cx="6258388" cy="504063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74E2E2-7780-426A-ADAF-952897F4B1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974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756047" y="560070"/>
            <a:ext cx="8568531" cy="504063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39C245-F8D0-47D1-A66A-AEB459F969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2756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1957328"/>
            <a:ext cx="8568531" cy="1350586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3570447"/>
            <a:ext cx="7056438" cy="1610201"/>
          </a:xfrm>
        </p:spPr>
        <p:txBody>
          <a:bodyPr/>
          <a:lstStyle>
            <a:lvl1pPr marL="0" indent="0" algn="ctr">
              <a:buNone/>
              <a:defRPr/>
            </a:lvl1pPr>
            <a:lvl2pPr marL="420075" indent="0" algn="ctr">
              <a:buNone/>
              <a:defRPr/>
            </a:lvl2pPr>
            <a:lvl3pPr marL="840151" indent="0" algn="ctr">
              <a:buNone/>
              <a:defRPr/>
            </a:lvl3pPr>
            <a:lvl4pPr marL="1260226" indent="0" algn="ctr">
              <a:buNone/>
              <a:defRPr/>
            </a:lvl4pPr>
            <a:lvl5pPr marL="1680301" indent="0" algn="ctr">
              <a:buNone/>
              <a:defRPr/>
            </a:lvl5pPr>
            <a:lvl6pPr marL="2100377" indent="0" algn="ctr">
              <a:buNone/>
              <a:defRPr/>
            </a:lvl6pPr>
            <a:lvl7pPr marL="2520452" indent="0" algn="ctr">
              <a:buNone/>
              <a:defRPr/>
            </a:lvl7pPr>
            <a:lvl8pPr marL="2940528" indent="0" algn="ctr">
              <a:buNone/>
              <a:defRPr/>
            </a:lvl8pPr>
            <a:lvl9pPr marL="3360603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AC5CC5-D4D1-4420-93A9-2E522DF9096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21827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C1502B-3BA9-43E5-B468-4D0C11BF159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4559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300" y="4048840"/>
            <a:ext cx="8568531" cy="1251407"/>
          </a:xfrm>
        </p:spPr>
        <p:txBody>
          <a:bodyPr anchor="t"/>
          <a:lstStyle>
            <a:lvl1pPr algn="l">
              <a:defRPr sz="3675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300" y="2670543"/>
            <a:ext cx="8568531" cy="1378297"/>
          </a:xfrm>
        </p:spPr>
        <p:txBody>
          <a:bodyPr anchor="b"/>
          <a:lstStyle>
            <a:lvl1pPr marL="0" indent="0">
              <a:buNone/>
              <a:defRPr sz="1838"/>
            </a:lvl1pPr>
            <a:lvl2pPr marL="420075" indent="0">
              <a:buNone/>
              <a:defRPr sz="1654"/>
            </a:lvl2pPr>
            <a:lvl3pPr marL="840151" indent="0">
              <a:buNone/>
              <a:defRPr sz="1470"/>
            </a:lvl3pPr>
            <a:lvl4pPr marL="1260226" indent="0">
              <a:buNone/>
              <a:defRPr sz="1286"/>
            </a:lvl4pPr>
            <a:lvl5pPr marL="1680301" indent="0">
              <a:buNone/>
              <a:defRPr sz="1286"/>
            </a:lvl5pPr>
            <a:lvl6pPr marL="2100377" indent="0">
              <a:buNone/>
              <a:defRPr sz="1286"/>
            </a:lvl6pPr>
            <a:lvl7pPr marL="2520452" indent="0">
              <a:buNone/>
              <a:defRPr sz="1286"/>
            </a:lvl7pPr>
            <a:lvl8pPr marL="2940528" indent="0">
              <a:buNone/>
              <a:defRPr sz="1286"/>
            </a:lvl8pPr>
            <a:lvl9pPr marL="3360603" indent="0">
              <a:buNone/>
              <a:defRPr sz="128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464410-63E1-4E34-864A-43E8139A826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3459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56047" y="1820228"/>
            <a:ext cx="4200260" cy="3780473"/>
          </a:xfrm>
        </p:spPr>
        <p:txBody>
          <a:bodyPr/>
          <a:lstStyle>
            <a:lvl1pPr>
              <a:defRPr sz="2573"/>
            </a:lvl1pPr>
            <a:lvl2pPr>
              <a:defRPr sz="2205"/>
            </a:lvl2pPr>
            <a:lvl3pPr>
              <a:defRPr sz="1838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24318" y="1820228"/>
            <a:ext cx="4200260" cy="3780473"/>
          </a:xfrm>
        </p:spPr>
        <p:txBody>
          <a:bodyPr/>
          <a:lstStyle>
            <a:lvl1pPr>
              <a:defRPr sz="2573"/>
            </a:lvl1pPr>
            <a:lvl2pPr>
              <a:defRPr sz="2205"/>
            </a:lvl2pPr>
            <a:lvl3pPr>
              <a:defRPr sz="1838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074322-7D0F-4335-90DB-7A3B6179B8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0383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1" y="252324"/>
            <a:ext cx="9072563" cy="105013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031" y="1410385"/>
            <a:ext cx="4454027" cy="587781"/>
          </a:xfrm>
        </p:spPr>
        <p:txBody>
          <a:bodyPr anchor="b"/>
          <a:lstStyle>
            <a:lvl1pPr marL="0" indent="0">
              <a:buNone/>
              <a:defRPr sz="2205" b="1"/>
            </a:lvl1pPr>
            <a:lvl2pPr marL="420075" indent="0">
              <a:buNone/>
              <a:defRPr sz="1838" b="1"/>
            </a:lvl2pPr>
            <a:lvl3pPr marL="840151" indent="0">
              <a:buNone/>
              <a:defRPr sz="1654" b="1"/>
            </a:lvl3pPr>
            <a:lvl4pPr marL="1260226" indent="0">
              <a:buNone/>
              <a:defRPr sz="1470" b="1"/>
            </a:lvl4pPr>
            <a:lvl5pPr marL="1680301" indent="0">
              <a:buNone/>
              <a:defRPr sz="1470" b="1"/>
            </a:lvl5pPr>
            <a:lvl6pPr marL="2100377" indent="0">
              <a:buNone/>
              <a:defRPr sz="1470" b="1"/>
            </a:lvl6pPr>
            <a:lvl7pPr marL="2520452" indent="0">
              <a:buNone/>
              <a:defRPr sz="1470" b="1"/>
            </a:lvl7pPr>
            <a:lvl8pPr marL="2940528" indent="0">
              <a:buNone/>
              <a:defRPr sz="1470" b="1"/>
            </a:lvl8pPr>
            <a:lvl9pPr marL="3360603" indent="0">
              <a:buNone/>
              <a:defRPr sz="147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031" y="1998167"/>
            <a:ext cx="4454027" cy="3630246"/>
          </a:xfrm>
        </p:spPr>
        <p:txBody>
          <a:bodyPr/>
          <a:lstStyle>
            <a:lvl1pPr>
              <a:defRPr sz="2205"/>
            </a:lvl1pPr>
            <a:lvl2pPr>
              <a:defRPr sz="1838"/>
            </a:lvl2pPr>
            <a:lvl3pPr>
              <a:defRPr sz="165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0818" y="1410385"/>
            <a:ext cx="4455776" cy="587781"/>
          </a:xfrm>
        </p:spPr>
        <p:txBody>
          <a:bodyPr anchor="b"/>
          <a:lstStyle>
            <a:lvl1pPr marL="0" indent="0">
              <a:buNone/>
              <a:defRPr sz="2205" b="1"/>
            </a:lvl1pPr>
            <a:lvl2pPr marL="420075" indent="0">
              <a:buNone/>
              <a:defRPr sz="1838" b="1"/>
            </a:lvl2pPr>
            <a:lvl3pPr marL="840151" indent="0">
              <a:buNone/>
              <a:defRPr sz="1654" b="1"/>
            </a:lvl3pPr>
            <a:lvl4pPr marL="1260226" indent="0">
              <a:buNone/>
              <a:defRPr sz="1470" b="1"/>
            </a:lvl4pPr>
            <a:lvl5pPr marL="1680301" indent="0">
              <a:buNone/>
              <a:defRPr sz="1470" b="1"/>
            </a:lvl5pPr>
            <a:lvl6pPr marL="2100377" indent="0">
              <a:buNone/>
              <a:defRPr sz="1470" b="1"/>
            </a:lvl6pPr>
            <a:lvl7pPr marL="2520452" indent="0">
              <a:buNone/>
              <a:defRPr sz="1470" b="1"/>
            </a:lvl7pPr>
            <a:lvl8pPr marL="2940528" indent="0">
              <a:buNone/>
              <a:defRPr sz="1470" b="1"/>
            </a:lvl8pPr>
            <a:lvl9pPr marL="3360603" indent="0">
              <a:buNone/>
              <a:defRPr sz="147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0818" y="1998167"/>
            <a:ext cx="4455776" cy="3630246"/>
          </a:xfrm>
        </p:spPr>
        <p:txBody>
          <a:bodyPr/>
          <a:lstStyle>
            <a:lvl1pPr>
              <a:defRPr sz="2205"/>
            </a:lvl1pPr>
            <a:lvl2pPr>
              <a:defRPr sz="1838"/>
            </a:lvl2pPr>
            <a:lvl3pPr>
              <a:defRPr sz="165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BD4CBD-C41B-4629-A6CF-B42795783A9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0243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65E478-BA09-4E31-98D7-F09611A89D0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9400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D4D1D0-0E43-441F-A731-9B54AEE474B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2090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C1502B-3BA9-43E5-B468-4D0C11BF159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74463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2" y="250864"/>
            <a:ext cx="3316456" cy="1067634"/>
          </a:xfrm>
        </p:spPr>
        <p:txBody>
          <a:bodyPr anchor="b"/>
          <a:lstStyle>
            <a:lvl1pPr algn="l">
              <a:defRPr sz="1838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245" y="250865"/>
            <a:ext cx="5635349" cy="5377548"/>
          </a:xfrm>
        </p:spPr>
        <p:txBody>
          <a:bodyPr/>
          <a:lstStyle>
            <a:lvl1pPr>
              <a:defRPr sz="2940"/>
            </a:lvl1pPr>
            <a:lvl2pPr>
              <a:defRPr sz="2573"/>
            </a:lvl2pPr>
            <a:lvl3pPr>
              <a:defRPr sz="2205"/>
            </a:lvl3pPr>
            <a:lvl4pPr>
              <a:defRPr sz="1838"/>
            </a:lvl4pPr>
            <a:lvl5pPr>
              <a:defRPr sz="1838"/>
            </a:lvl5pPr>
            <a:lvl6pPr>
              <a:defRPr sz="1838"/>
            </a:lvl6pPr>
            <a:lvl7pPr>
              <a:defRPr sz="1838"/>
            </a:lvl7pPr>
            <a:lvl8pPr>
              <a:defRPr sz="1838"/>
            </a:lvl8pPr>
            <a:lvl9pPr>
              <a:defRPr sz="1838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032" y="1318499"/>
            <a:ext cx="3316456" cy="4309914"/>
          </a:xfrm>
        </p:spPr>
        <p:txBody>
          <a:bodyPr/>
          <a:lstStyle>
            <a:lvl1pPr marL="0" indent="0">
              <a:buNone/>
              <a:defRPr sz="1286"/>
            </a:lvl1pPr>
            <a:lvl2pPr marL="420075" indent="0">
              <a:buNone/>
              <a:defRPr sz="1103"/>
            </a:lvl2pPr>
            <a:lvl3pPr marL="840151" indent="0">
              <a:buNone/>
              <a:defRPr sz="919"/>
            </a:lvl3pPr>
            <a:lvl4pPr marL="1260226" indent="0">
              <a:buNone/>
              <a:defRPr sz="827"/>
            </a:lvl4pPr>
            <a:lvl5pPr marL="1680301" indent="0">
              <a:buNone/>
              <a:defRPr sz="827"/>
            </a:lvl5pPr>
            <a:lvl6pPr marL="2100377" indent="0">
              <a:buNone/>
              <a:defRPr sz="827"/>
            </a:lvl6pPr>
            <a:lvl7pPr marL="2520452" indent="0">
              <a:buNone/>
              <a:defRPr sz="827"/>
            </a:lvl7pPr>
            <a:lvl8pPr marL="2940528" indent="0">
              <a:buNone/>
              <a:defRPr sz="827"/>
            </a:lvl8pPr>
            <a:lvl9pPr marL="3360603" indent="0">
              <a:buNone/>
              <a:defRPr sz="82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E3B0E7-9710-4CCA-9EAC-999FF442B61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731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873" y="4410551"/>
            <a:ext cx="6048375" cy="520691"/>
          </a:xfrm>
        </p:spPr>
        <p:txBody>
          <a:bodyPr anchor="b"/>
          <a:lstStyle>
            <a:lvl1pPr algn="l">
              <a:defRPr sz="1838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5873" y="562987"/>
            <a:ext cx="6048375" cy="3780473"/>
          </a:xfrm>
        </p:spPr>
        <p:txBody>
          <a:bodyPr/>
          <a:lstStyle>
            <a:lvl1pPr marL="0" indent="0">
              <a:buNone/>
              <a:defRPr sz="2940"/>
            </a:lvl1pPr>
            <a:lvl2pPr marL="420075" indent="0">
              <a:buNone/>
              <a:defRPr sz="2573"/>
            </a:lvl2pPr>
            <a:lvl3pPr marL="840151" indent="0">
              <a:buNone/>
              <a:defRPr sz="2205"/>
            </a:lvl3pPr>
            <a:lvl4pPr marL="1260226" indent="0">
              <a:buNone/>
              <a:defRPr sz="1838"/>
            </a:lvl4pPr>
            <a:lvl5pPr marL="1680301" indent="0">
              <a:buNone/>
              <a:defRPr sz="1838"/>
            </a:lvl5pPr>
            <a:lvl6pPr marL="2100377" indent="0">
              <a:buNone/>
              <a:defRPr sz="1838"/>
            </a:lvl6pPr>
            <a:lvl7pPr marL="2520452" indent="0">
              <a:buNone/>
              <a:defRPr sz="1838"/>
            </a:lvl7pPr>
            <a:lvl8pPr marL="2940528" indent="0">
              <a:buNone/>
              <a:defRPr sz="1838"/>
            </a:lvl8pPr>
            <a:lvl9pPr marL="3360603" indent="0">
              <a:buNone/>
              <a:defRPr sz="1838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5873" y="4931242"/>
            <a:ext cx="6048375" cy="739467"/>
          </a:xfrm>
        </p:spPr>
        <p:txBody>
          <a:bodyPr/>
          <a:lstStyle>
            <a:lvl1pPr marL="0" indent="0">
              <a:buNone/>
              <a:defRPr sz="1286"/>
            </a:lvl1pPr>
            <a:lvl2pPr marL="420075" indent="0">
              <a:buNone/>
              <a:defRPr sz="1103"/>
            </a:lvl2pPr>
            <a:lvl3pPr marL="840151" indent="0">
              <a:buNone/>
              <a:defRPr sz="919"/>
            </a:lvl3pPr>
            <a:lvl4pPr marL="1260226" indent="0">
              <a:buNone/>
              <a:defRPr sz="827"/>
            </a:lvl4pPr>
            <a:lvl5pPr marL="1680301" indent="0">
              <a:buNone/>
              <a:defRPr sz="827"/>
            </a:lvl5pPr>
            <a:lvl6pPr marL="2100377" indent="0">
              <a:buNone/>
              <a:defRPr sz="827"/>
            </a:lvl6pPr>
            <a:lvl7pPr marL="2520452" indent="0">
              <a:buNone/>
              <a:defRPr sz="827"/>
            </a:lvl7pPr>
            <a:lvl8pPr marL="2940528" indent="0">
              <a:buNone/>
              <a:defRPr sz="827"/>
            </a:lvl8pPr>
            <a:lvl9pPr marL="3360603" indent="0">
              <a:buNone/>
              <a:defRPr sz="82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9E504D-275E-4197-9CD4-3DF6E0B5B39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0809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705339-3E90-49A9-80D0-948267E7FA2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9300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2445" y="560070"/>
            <a:ext cx="2142133" cy="504063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56047" y="560070"/>
            <a:ext cx="6258388" cy="504063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74E2E2-7780-426A-ADAF-952897F4B1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8168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756047" y="560070"/>
            <a:ext cx="8568531" cy="504063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39C245-F8D0-47D1-A66A-AEB459F969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0969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300" y="4048840"/>
            <a:ext cx="8568531" cy="1251407"/>
          </a:xfrm>
        </p:spPr>
        <p:txBody>
          <a:bodyPr anchor="t"/>
          <a:lstStyle>
            <a:lvl1pPr algn="l">
              <a:defRPr sz="3675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300" y="2670543"/>
            <a:ext cx="8568531" cy="1378297"/>
          </a:xfrm>
        </p:spPr>
        <p:txBody>
          <a:bodyPr anchor="b"/>
          <a:lstStyle>
            <a:lvl1pPr marL="0" indent="0">
              <a:buNone/>
              <a:defRPr sz="1838"/>
            </a:lvl1pPr>
            <a:lvl2pPr marL="420075" indent="0">
              <a:buNone/>
              <a:defRPr sz="1654"/>
            </a:lvl2pPr>
            <a:lvl3pPr marL="840151" indent="0">
              <a:buNone/>
              <a:defRPr sz="1470"/>
            </a:lvl3pPr>
            <a:lvl4pPr marL="1260226" indent="0">
              <a:buNone/>
              <a:defRPr sz="1286"/>
            </a:lvl4pPr>
            <a:lvl5pPr marL="1680301" indent="0">
              <a:buNone/>
              <a:defRPr sz="1286"/>
            </a:lvl5pPr>
            <a:lvl6pPr marL="2100377" indent="0">
              <a:buNone/>
              <a:defRPr sz="1286"/>
            </a:lvl6pPr>
            <a:lvl7pPr marL="2520452" indent="0">
              <a:buNone/>
              <a:defRPr sz="1286"/>
            </a:lvl7pPr>
            <a:lvl8pPr marL="2940528" indent="0">
              <a:buNone/>
              <a:defRPr sz="1286"/>
            </a:lvl8pPr>
            <a:lvl9pPr marL="3360603" indent="0">
              <a:buNone/>
              <a:defRPr sz="128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464410-63E1-4E34-864A-43E8139A826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8780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56047" y="1820228"/>
            <a:ext cx="4200260" cy="3780473"/>
          </a:xfrm>
        </p:spPr>
        <p:txBody>
          <a:bodyPr/>
          <a:lstStyle>
            <a:lvl1pPr>
              <a:defRPr sz="2573"/>
            </a:lvl1pPr>
            <a:lvl2pPr>
              <a:defRPr sz="2205"/>
            </a:lvl2pPr>
            <a:lvl3pPr>
              <a:defRPr sz="1838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24318" y="1820228"/>
            <a:ext cx="4200260" cy="3780473"/>
          </a:xfrm>
        </p:spPr>
        <p:txBody>
          <a:bodyPr/>
          <a:lstStyle>
            <a:lvl1pPr>
              <a:defRPr sz="2573"/>
            </a:lvl1pPr>
            <a:lvl2pPr>
              <a:defRPr sz="2205"/>
            </a:lvl2pPr>
            <a:lvl3pPr>
              <a:defRPr sz="1838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074322-7D0F-4335-90DB-7A3B6179B8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796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1" y="252324"/>
            <a:ext cx="9072563" cy="105013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031" y="1410385"/>
            <a:ext cx="4454027" cy="587781"/>
          </a:xfrm>
        </p:spPr>
        <p:txBody>
          <a:bodyPr anchor="b"/>
          <a:lstStyle>
            <a:lvl1pPr marL="0" indent="0">
              <a:buNone/>
              <a:defRPr sz="2205" b="1"/>
            </a:lvl1pPr>
            <a:lvl2pPr marL="420075" indent="0">
              <a:buNone/>
              <a:defRPr sz="1838" b="1"/>
            </a:lvl2pPr>
            <a:lvl3pPr marL="840151" indent="0">
              <a:buNone/>
              <a:defRPr sz="1654" b="1"/>
            </a:lvl3pPr>
            <a:lvl4pPr marL="1260226" indent="0">
              <a:buNone/>
              <a:defRPr sz="1470" b="1"/>
            </a:lvl4pPr>
            <a:lvl5pPr marL="1680301" indent="0">
              <a:buNone/>
              <a:defRPr sz="1470" b="1"/>
            </a:lvl5pPr>
            <a:lvl6pPr marL="2100377" indent="0">
              <a:buNone/>
              <a:defRPr sz="1470" b="1"/>
            </a:lvl6pPr>
            <a:lvl7pPr marL="2520452" indent="0">
              <a:buNone/>
              <a:defRPr sz="1470" b="1"/>
            </a:lvl7pPr>
            <a:lvl8pPr marL="2940528" indent="0">
              <a:buNone/>
              <a:defRPr sz="1470" b="1"/>
            </a:lvl8pPr>
            <a:lvl9pPr marL="3360603" indent="0">
              <a:buNone/>
              <a:defRPr sz="147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031" y="1998167"/>
            <a:ext cx="4454027" cy="3630246"/>
          </a:xfrm>
        </p:spPr>
        <p:txBody>
          <a:bodyPr/>
          <a:lstStyle>
            <a:lvl1pPr>
              <a:defRPr sz="2205"/>
            </a:lvl1pPr>
            <a:lvl2pPr>
              <a:defRPr sz="1838"/>
            </a:lvl2pPr>
            <a:lvl3pPr>
              <a:defRPr sz="165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0818" y="1410385"/>
            <a:ext cx="4455776" cy="587781"/>
          </a:xfrm>
        </p:spPr>
        <p:txBody>
          <a:bodyPr anchor="b"/>
          <a:lstStyle>
            <a:lvl1pPr marL="0" indent="0">
              <a:buNone/>
              <a:defRPr sz="2205" b="1"/>
            </a:lvl1pPr>
            <a:lvl2pPr marL="420075" indent="0">
              <a:buNone/>
              <a:defRPr sz="1838" b="1"/>
            </a:lvl2pPr>
            <a:lvl3pPr marL="840151" indent="0">
              <a:buNone/>
              <a:defRPr sz="1654" b="1"/>
            </a:lvl3pPr>
            <a:lvl4pPr marL="1260226" indent="0">
              <a:buNone/>
              <a:defRPr sz="1470" b="1"/>
            </a:lvl4pPr>
            <a:lvl5pPr marL="1680301" indent="0">
              <a:buNone/>
              <a:defRPr sz="1470" b="1"/>
            </a:lvl5pPr>
            <a:lvl6pPr marL="2100377" indent="0">
              <a:buNone/>
              <a:defRPr sz="1470" b="1"/>
            </a:lvl6pPr>
            <a:lvl7pPr marL="2520452" indent="0">
              <a:buNone/>
              <a:defRPr sz="1470" b="1"/>
            </a:lvl7pPr>
            <a:lvl8pPr marL="2940528" indent="0">
              <a:buNone/>
              <a:defRPr sz="1470" b="1"/>
            </a:lvl8pPr>
            <a:lvl9pPr marL="3360603" indent="0">
              <a:buNone/>
              <a:defRPr sz="147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0818" y="1998167"/>
            <a:ext cx="4455776" cy="3630246"/>
          </a:xfrm>
        </p:spPr>
        <p:txBody>
          <a:bodyPr/>
          <a:lstStyle>
            <a:lvl1pPr>
              <a:defRPr sz="2205"/>
            </a:lvl1pPr>
            <a:lvl2pPr>
              <a:defRPr sz="1838"/>
            </a:lvl2pPr>
            <a:lvl3pPr>
              <a:defRPr sz="165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BD4CBD-C41B-4629-A6CF-B42795783A9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521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65E478-BA09-4E31-98D7-F09611A89D0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642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D4D1D0-0E43-441F-A731-9B54AEE474B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953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2" y="250864"/>
            <a:ext cx="3316456" cy="1067634"/>
          </a:xfrm>
        </p:spPr>
        <p:txBody>
          <a:bodyPr anchor="b"/>
          <a:lstStyle>
            <a:lvl1pPr algn="l">
              <a:defRPr sz="1838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245" y="250865"/>
            <a:ext cx="5635349" cy="5377548"/>
          </a:xfrm>
        </p:spPr>
        <p:txBody>
          <a:bodyPr/>
          <a:lstStyle>
            <a:lvl1pPr>
              <a:defRPr sz="2940"/>
            </a:lvl1pPr>
            <a:lvl2pPr>
              <a:defRPr sz="2573"/>
            </a:lvl2pPr>
            <a:lvl3pPr>
              <a:defRPr sz="2205"/>
            </a:lvl3pPr>
            <a:lvl4pPr>
              <a:defRPr sz="1838"/>
            </a:lvl4pPr>
            <a:lvl5pPr>
              <a:defRPr sz="1838"/>
            </a:lvl5pPr>
            <a:lvl6pPr>
              <a:defRPr sz="1838"/>
            </a:lvl6pPr>
            <a:lvl7pPr>
              <a:defRPr sz="1838"/>
            </a:lvl7pPr>
            <a:lvl8pPr>
              <a:defRPr sz="1838"/>
            </a:lvl8pPr>
            <a:lvl9pPr>
              <a:defRPr sz="1838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032" y="1318499"/>
            <a:ext cx="3316456" cy="4309914"/>
          </a:xfrm>
        </p:spPr>
        <p:txBody>
          <a:bodyPr/>
          <a:lstStyle>
            <a:lvl1pPr marL="0" indent="0">
              <a:buNone/>
              <a:defRPr sz="1286"/>
            </a:lvl1pPr>
            <a:lvl2pPr marL="420075" indent="0">
              <a:buNone/>
              <a:defRPr sz="1103"/>
            </a:lvl2pPr>
            <a:lvl3pPr marL="840151" indent="0">
              <a:buNone/>
              <a:defRPr sz="919"/>
            </a:lvl3pPr>
            <a:lvl4pPr marL="1260226" indent="0">
              <a:buNone/>
              <a:defRPr sz="827"/>
            </a:lvl4pPr>
            <a:lvl5pPr marL="1680301" indent="0">
              <a:buNone/>
              <a:defRPr sz="827"/>
            </a:lvl5pPr>
            <a:lvl6pPr marL="2100377" indent="0">
              <a:buNone/>
              <a:defRPr sz="827"/>
            </a:lvl6pPr>
            <a:lvl7pPr marL="2520452" indent="0">
              <a:buNone/>
              <a:defRPr sz="827"/>
            </a:lvl7pPr>
            <a:lvl8pPr marL="2940528" indent="0">
              <a:buNone/>
              <a:defRPr sz="827"/>
            </a:lvl8pPr>
            <a:lvl9pPr marL="3360603" indent="0">
              <a:buNone/>
              <a:defRPr sz="82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E3B0E7-9710-4CCA-9EAC-999FF442B61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288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873" y="4410551"/>
            <a:ext cx="6048375" cy="520691"/>
          </a:xfrm>
        </p:spPr>
        <p:txBody>
          <a:bodyPr anchor="b"/>
          <a:lstStyle>
            <a:lvl1pPr algn="l">
              <a:defRPr sz="1838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5873" y="562987"/>
            <a:ext cx="6048375" cy="3780473"/>
          </a:xfrm>
        </p:spPr>
        <p:txBody>
          <a:bodyPr/>
          <a:lstStyle>
            <a:lvl1pPr marL="0" indent="0">
              <a:buNone/>
              <a:defRPr sz="2940"/>
            </a:lvl1pPr>
            <a:lvl2pPr marL="420075" indent="0">
              <a:buNone/>
              <a:defRPr sz="2573"/>
            </a:lvl2pPr>
            <a:lvl3pPr marL="840151" indent="0">
              <a:buNone/>
              <a:defRPr sz="2205"/>
            </a:lvl3pPr>
            <a:lvl4pPr marL="1260226" indent="0">
              <a:buNone/>
              <a:defRPr sz="1838"/>
            </a:lvl4pPr>
            <a:lvl5pPr marL="1680301" indent="0">
              <a:buNone/>
              <a:defRPr sz="1838"/>
            </a:lvl5pPr>
            <a:lvl6pPr marL="2100377" indent="0">
              <a:buNone/>
              <a:defRPr sz="1838"/>
            </a:lvl6pPr>
            <a:lvl7pPr marL="2520452" indent="0">
              <a:buNone/>
              <a:defRPr sz="1838"/>
            </a:lvl7pPr>
            <a:lvl8pPr marL="2940528" indent="0">
              <a:buNone/>
              <a:defRPr sz="1838"/>
            </a:lvl8pPr>
            <a:lvl9pPr marL="3360603" indent="0">
              <a:buNone/>
              <a:defRPr sz="1838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5873" y="4931242"/>
            <a:ext cx="6048375" cy="739467"/>
          </a:xfrm>
        </p:spPr>
        <p:txBody>
          <a:bodyPr/>
          <a:lstStyle>
            <a:lvl1pPr marL="0" indent="0">
              <a:buNone/>
              <a:defRPr sz="1286"/>
            </a:lvl1pPr>
            <a:lvl2pPr marL="420075" indent="0">
              <a:buNone/>
              <a:defRPr sz="1103"/>
            </a:lvl2pPr>
            <a:lvl3pPr marL="840151" indent="0">
              <a:buNone/>
              <a:defRPr sz="919"/>
            </a:lvl3pPr>
            <a:lvl4pPr marL="1260226" indent="0">
              <a:buNone/>
              <a:defRPr sz="827"/>
            </a:lvl4pPr>
            <a:lvl5pPr marL="1680301" indent="0">
              <a:buNone/>
              <a:defRPr sz="827"/>
            </a:lvl5pPr>
            <a:lvl6pPr marL="2100377" indent="0">
              <a:buNone/>
              <a:defRPr sz="827"/>
            </a:lvl6pPr>
            <a:lvl7pPr marL="2520452" indent="0">
              <a:buNone/>
              <a:defRPr sz="827"/>
            </a:lvl7pPr>
            <a:lvl8pPr marL="2940528" indent="0">
              <a:buNone/>
              <a:defRPr sz="827"/>
            </a:lvl8pPr>
            <a:lvl9pPr marL="3360603" indent="0">
              <a:buNone/>
              <a:defRPr sz="82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9E504D-275E-4197-9CD4-3DF6E0B5B39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626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560070"/>
            <a:ext cx="8568531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1820228"/>
            <a:ext cx="8568531" cy="378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5740718"/>
            <a:ext cx="2100130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86" u="none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840151">
              <a:defRPr/>
            </a:pPr>
            <a:endParaRPr lang="pt-BR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5740718"/>
            <a:ext cx="3192198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86" u="none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840151">
              <a:defRPr/>
            </a:pPr>
            <a:endParaRPr lang="pt-BR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5740718"/>
            <a:ext cx="2100130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86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840151">
              <a:defRPr/>
            </a:pPr>
            <a:fld id="{8A8671E7-B1BC-453F-BF43-C92304F4B640}" type="slidenum">
              <a:rPr lang="pt-BR" altLang="pt-BR" smtClean="0">
                <a:ea typeface="+mn-ea"/>
                <a:cs typeface="Arial" panose="020B0604020202020204" pitchFamily="34" charset="0"/>
              </a:rPr>
              <a:pPr defTabSz="840151">
                <a:defRPr/>
              </a:pPr>
              <a:t>‹nº›</a:t>
            </a:fld>
            <a:endParaRPr lang="pt-BR" altLang="pt-BR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5pPr>
      <a:lvl6pPr marL="420075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6pPr>
      <a:lvl7pPr marL="840151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7pPr>
      <a:lvl8pPr marL="1260226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8pPr>
      <a:lvl9pPr marL="1680301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9pPr>
    </p:titleStyle>
    <p:bodyStyle>
      <a:lvl1pPr marL="315057" indent="-315057" algn="l" rtl="0" eaLnBrk="0" fontAlgn="base" hangingPunct="0">
        <a:spcBef>
          <a:spcPct val="20000"/>
        </a:spcBef>
        <a:spcAft>
          <a:spcPct val="0"/>
        </a:spcAft>
        <a:buChar char="•"/>
        <a:defRPr sz="2940">
          <a:solidFill>
            <a:schemeClr val="tx1"/>
          </a:solidFill>
          <a:latin typeface="+mn-lt"/>
          <a:ea typeface="+mn-ea"/>
          <a:cs typeface="+mn-cs"/>
        </a:defRPr>
      </a:lvl1pPr>
      <a:lvl2pPr marL="682622" indent="-262547" algn="l" rtl="0" eaLnBrk="0" fontAlgn="base" hangingPunct="0">
        <a:spcBef>
          <a:spcPct val="20000"/>
        </a:spcBef>
        <a:spcAft>
          <a:spcPct val="0"/>
        </a:spcAft>
        <a:buChar char="–"/>
        <a:defRPr sz="2573">
          <a:solidFill>
            <a:schemeClr val="tx1"/>
          </a:solidFill>
          <a:latin typeface="+mn-lt"/>
        </a:defRPr>
      </a:lvl2pPr>
      <a:lvl3pPr marL="1050188" indent="-210038" algn="l" rtl="0" eaLnBrk="0" fontAlgn="base" hangingPunct="0">
        <a:spcBef>
          <a:spcPct val="20000"/>
        </a:spcBef>
        <a:spcAft>
          <a:spcPct val="0"/>
        </a:spcAft>
        <a:buChar char="•"/>
        <a:defRPr sz="2205">
          <a:solidFill>
            <a:schemeClr val="tx1"/>
          </a:solidFill>
          <a:latin typeface="+mn-lt"/>
        </a:defRPr>
      </a:lvl3pPr>
      <a:lvl4pPr marL="1470264" indent="-210038" algn="l" rtl="0" eaLnBrk="0" fontAlgn="base" hangingPunct="0">
        <a:spcBef>
          <a:spcPct val="20000"/>
        </a:spcBef>
        <a:spcAft>
          <a:spcPct val="0"/>
        </a:spcAft>
        <a:buChar char="–"/>
        <a:defRPr sz="1838">
          <a:solidFill>
            <a:schemeClr val="tx1"/>
          </a:solidFill>
          <a:latin typeface="+mn-lt"/>
        </a:defRPr>
      </a:lvl4pPr>
      <a:lvl5pPr marL="1890339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5pPr>
      <a:lvl6pPr marL="2310414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6pPr>
      <a:lvl7pPr marL="2730490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7pPr>
      <a:lvl8pPr marL="3150565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8pPr>
      <a:lvl9pPr marL="3570641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1pPr>
      <a:lvl2pPr marL="420075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2pPr>
      <a:lvl3pPr marL="840151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260226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4pPr>
      <a:lvl5pPr marL="1680301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5pPr>
      <a:lvl6pPr marL="2100377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6pPr>
      <a:lvl7pPr marL="2520452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7pPr>
      <a:lvl8pPr marL="2940528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8pPr>
      <a:lvl9pPr marL="3360603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560070"/>
            <a:ext cx="8568531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1820228"/>
            <a:ext cx="8568531" cy="378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5740718"/>
            <a:ext cx="2100130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86" u="none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840151">
              <a:defRPr/>
            </a:pPr>
            <a:endParaRPr lang="pt-BR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5740718"/>
            <a:ext cx="3192198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86" u="none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840151">
              <a:defRPr/>
            </a:pPr>
            <a:endParaRPr lang="pt-BR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5740718"/>
            <a:ext cx="2100130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86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840151">
              <a:defRPr/>
            </a:pPr>
            <a:fld id="{8A8671E7-B1BC-453F-BF43-C92304F4B640}" type="slidenum">
              <a:rPr lang="pt-BR" altLang="pt-BR" smtClean="0">
                <a:ea typeface="+mn-ea"/>
                <a:cs typeface="Arial" panose="020B0604020202020204" pitchFamily="34" charset="0"/>
              </a:rPr>
              <a:pPr defTabSz="840151">
                <a:defRPr/>
              </a:pPr>
              <a:t>‹nº›</a:t>
            </a:fld>
            <a:endParaRPr lang="pt-BR" altLang="pt-BR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07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5pPr>
      <a:lvl6pPr marL="420075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6pPr>
      <a:lvl7pPr marL="840151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7pPr>
      <a:lvl8pPr marL="1260226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8pPr>
      <a:lvl9pPr marL="1680301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9pPr>
    </p:titleStyle>
    <p:bodyStyle>
      <a:lvl1pPr marL="315057" indent="-315057" algn="l" rtl="0" eaLnBrk="0" fontAlgn="base" hangingPunct="0">
        <a:spcBef>
          <a:spcPct val="20000"/>
        </a:spcBef>
        <a:spcAft>
          <a:spcPct val="0"/>
        </a:spcAft>
        <a:buChar char="•"/>
        <a:defRPr sz="2940">
          <a:solidFill>
            <a:schemeClr val="tx1"/>
          </a:solidFill>
          <a:latin typeface="+mn-lt"/>
          <a:ea typeface="+mn-ea"/>
          <a:cs typeface="+mn-cs"/>
        </a:defRPr>
      </a:lvl1pPr>
      <a:lvl2pPr marL="682622" indent="-262547" algn="l" rtl="0" eaLnBrk="0" fontAlgn="base" hangingPunct="0">
        <a:spcBef>
          <a:spcPct val="20000"/>
        </a:spcBef>
        <a:spcAft>
          <a:spcPct val="0"/>
        </a:spcAft>
        <a:buChar char="–"/>
        <a:defRPr sz="2573">
          <a:solidFill>
            <a:schemeClr val="tx1"/>
          </a:solidFill>
          <a:latin typeface="+mn-lt"/>
        </a:defRPr>
      </a:lvl2pPr>
      <a:lvl3pPr marL="1050188" indent="-210038" algn="l" rtl="0" eaLnBrk="0" fontAlgn="base" hangingPunct="0">
        <a:spcBef>
          <a:spcPct val="20000"/>
        </a:spcBef>
        <a:spcAft>
          <a:spcPct val="0"/>
        </a:spcAft>
        <a:buChar char="•"/>
        <a:defRPr sz="2205">
          <a:solidFill>
            <a:schemeClr val="tx1"/>
          </a:solidFill>
          <a:latin typeface="+mn-lt"/>
        </a:defRPr>
      </a:lvl3pPr>
      <a:lvl4pPr marL="1470264" indent="-210038" algn="l" rtl="0" eaLnBrk="0" fontAlgn="base" hangingPunct="0">
        <a:spcBef>
          <a:spcPct val="20000"/>
        </a:spcBef>
        <a:spcAft>
          <a:spcPct val="0"/>
        </a:spcAft>
        <a:buChar char="–"/>
        <a:defRPr sz="1838">
          <a:solidFill>
            <a:schemeClr val="tx1"/>
          </a:solidFill>
          <a:latin typeface="+mn-lt"/>
        </a:defRPr>
      </a:lvl4pPr>
      <a:lvl5pPr marL="1890339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5pPr>
      <a:lvl6pPr marL="2310414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6pPr>
      <a:lvl7pPr marL="2730490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7pPr>
      <a:lvl8pPr marL="3150565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8pPr>
      <a:lvl9pPr marL="3570641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1pPr>
      <a:lvl2pPr marL="420075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2pPr>
      <a:lvl3pPr marL="840151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260226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4pPr>
      <a:lvl5pPr marL="1680301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5pPr>
      <a:lvl6pPr marL="2100377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6pPr>
      <a:lvl7pPr marL="2520452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7pPr>
      <a:lvl8pPr marL="2940528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8pPr>
      <a:lvl9pPr marL="3360603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64" y="1134170"/>
            <a:ext cx="5162500" cy="222117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472" y="2890237"/>
            <a:ext cx="2794992" cy="2654961"/>
          </a:xfrm>
          <a:prstGeom prst="rect">
            <a:avLst/>
          </a:prstGeom>
        </p:spPr>
      </p:pic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689836" y="1684368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SITUAÇÃO ENCONTRADA</a:t>
            </a:r>
            <a:endParaRPr lang="pt-BR" sz="20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248872" y="3518507"/>
            <a:ext cx="3431400" cy="1810667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5" name="CaixaDeTexto 24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6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</a:p>
          </p:txBody>
        </p:sp>
        <p:sp>
          <p:nvSpPr>
            <p:cNvPr id="27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3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9" name="FE8354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967" t="11383" r="12157" b="836"/>
          <a:stretch/>
        </p:blipFill>
        <p:spPr>
          <a:xfrm>
            <a:off x="1007864" y="1115630"/>
            <a:ext cx="8267600" cy="44110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0" name="CaixaDeTexto 9"/>
          <p:cNvSpPr txBox="1"/>
          <p:nvPr/>
        </p:nvSpPr>
        <p:spPr>
          <a:xfrm>
            <a:off x="5256336" y="1278186"/>
            <a:ext cx="3816424" cy="110799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/>
              <a:t>ESTADO ATUAL</a:t>
            </a:r>
          </a:p>
          <a:p>
            <a:pPr algn="ctr">
              <a:lnSpc>
                <a:spcPct val="150000"/>
              </a:lnSpc>
            </a:pPr>
            <a:r>
              <a:rPr lang="pt-BR" sz="2000" b="1" dirty="0" smtClean="0"/>
              <a:t>SIMULADO E VALIDADO</a:t>
            </a:r>
          </a:p>
          <a:p>
            <a:pPr algn="ctr">
              <a:lnSpc>
                <a:spcPct val="150000"/>
              </a:lnSpc>
            </a:pPr>
            <a:endParaRPr lang="pt-BR" sz="400" b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68" y="1062162"/>
            <a:ext cx="684000" cy="60800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7" name="CaixaDeTexto 16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19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</a:p>
          </p:txBody>
        </p:sp>
        <p:sp>
          <p:nvSpPr>
            <p:cNvPr id="25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75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6689836" y="1684368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SITUAÇÃO ALCANÇADA</a:t>
            </a:r>
            <a:endParaRPr lang="pt-BR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72" y="2890237"/>
            <a:ext cx="2794992" cy="2656420"/>
          </a:xfrm>
          <a:prstGeom prst="rect">
            <a:avLst/>
          </a:prstGeom>
        </p:spPr>
      </p:pic>
      <p:sp>
        <p:nvSpPr>
          <p:cNvPr id="25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tângulo 2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4">
            <a:grayscl/>
            <a:lum bright="-20000" contrast="40000"/>
          </a:blip>
          <a:stretch>
            <a:fillRect/>
          </a:stretch>
        </p:blipFill>
        <p:spPr>
          <a:xfrm>
            <a:off x="1536904" y="3609915"/>
            <a:ext cx="3431400" cy="1791267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64" y="1134170"/>
            <a:ext cx="5162500" cy="2221171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2" name="CaixaDeTexto 21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3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</a:p>
          </p:txBody>
        </p:sp>
        <p:sp>
          <p:nvSpPr>
            <p:cNvPr id="27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89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24A0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968" t="10883" r="12904"/>
          <a:stretch/>
        </p:blipFill>
        <p:spPr>
          <a:xfrm>
            <a:off x="1007864" y="1115630"/>
            <a:ext cx="8267600" cy="44110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3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5256336" y="4230514"/>
            <a:ext cx="3816424" cy="110799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/>
              <a:t>ESTADO FUTURO</a:t>
            </a:r>
          </a:p>
          <a:p>
            <a:pPr algn="ctr">
              <a:lnSpc>
                <a:spcPct val="150000"/>
              </a:lnSpc>
            </a:pPr>
            <a:r>
              <a:rPr lang="pt-BR" sz="2000" b="1" dirty="0" smtClean="0"/>
              <a:t>SIMULADO E IMPLANTADO</a:t>
            </a:r>
          </a:p>
          <a:p>
            <a:pPr algn="ctr">
              <a:lnSpc>
                <a:spcPct val="150000"/>
              </a:lnSpc>
            </a:pPr>
            <a:endParaRPr lang="pt-BR" sz="400" b="1" dirty="0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68" y="1062162"/>
            <a:ext cx="684000" cy="60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4" name="CaixaDeTexto 23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6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</a:p>
          </p:txBody>
        </p:sp>
        <p:sp>
          <p:nvSpPr>
            <p:cNvPr id="28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69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grpSp>
        <p:nvGrpSpPr>
          <p:cNvPr id="8" name="Grupo 7"/>
          <p:cNvGrpSpPr/>
          <p:nvPr/>
        </p:nvGrpSpPr>
        <p:grpSpPr>
          <a:xfrm>
            <a:off x="1007864" y="1182220"/>
            <a:ext cx="8267600" cy="4416445"/>
            <a:chOff x="1007864" y="1182220"/>
            <a:chExt cx="8267600" cy="4416445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7864" y="1182220"/>
              <a:ext cx="8267600" cy="4416445"/>
            </a:xfrm>
            <a:prstGeom prst="rect">
              <a:avLst/>
            </a:prstGeom>
          </p:spPr>
        </p:pic>
        <p:sp>
          <p:nvSpPr>
            <p:cNvPr id="7" name="Retângulo 6"/>
            <p:cNvSpPr/>
            <p:nvPr/>
          </p:nvSpPr>
          <p:spPr bwMode="auto">
            <a:xfrm>
              <a:off x="1437481" y="4086498"/>
              <a:ext cx="4106887" cy="10801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 rot="21216514">
              <a:off x="5364000" y="2876878"/>
              <a:ext cx="15121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600" b="1" dirty="0" smtClean="0">
                  <a:solidFill>
                    <a:srgbClr val="0070C0"/>
                  </a:solidFill>
                </a:rPr>
                <a:t>$</a:t>
              </a:r>
              <a:endParaRPr lang="pt-BR" sz="96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9" name="CaixaDeTexto 28"/>
          <p:cNvSpPr txBox="1"/>
          <p:nvPr/>
        </p:nvSpPr>
        <p:spPr>
          <a:xfrm>
            <a:off x="1434189" y="4047589"/>
            <a:ext cx="3462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RESULTADOS</a:t>
            </a:r>
            <a:endParaRPr lang="pt-BR" sz="4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0" name="CaixaDeTexto 19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6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</a:p>
          </p:txBody>
        </p:sp>
        <p:sp>
          <p:nvSpPr>
            <p:cNvPr id="28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99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171</Words>
  <Application>Microsoft Office PowerPoint</Application>
  <PresentationFormat>Personalizar</PresentationFormat>
  <Paragraphs>48</Paragraphs>
  <Slides>5</Slides>
  <Notes>5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</vt:i4>
      </vt:variant>
    </vt:vector>
  </HeadingPairs>
  <TitlesOfParts>
    <vt:vector size="12" baseType="lpstr">
      <vt:lpstr>Microsoft YaHei</vt:lpstr>
      <vt:lpstr>Arial</vt:lpstr>
      <vt:lpstr>Calibri</vt:lpstr>
      <vt:lpstr>Segoe UI</vt:lpstr>
      <vt:lpstr>Times New Roman</vt:lpstr>
      <vt:lpstr>8_Design padrão</vt:lpstr>
      <vt:lpstr>9_Design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LeoGaleno</dc:creator>
  <cp:lastModifiedBy>PROJETO_QUEIROZ_02</cp:lastModifiedBy>
  <cp:revision>118</cp:revision>
  <cp:lastPrinted>1601-01-01T00:00:00Z</cp:lastPrinted>
  <dcterms:created xsi:type="dcterms:W3CDTF">2019-01-18T17:52:37Z</dcterms:created>
  <dcterms:modified xsi:type="dcterms:W3CDTF">2025-02-21T02:46:11Z</dcterms:modified>
  <cp:contentStatus/>
</cp:coreProperties>
</file>